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44D26"/>
    <a:srgbClr val="4C683C"/>
    <a:srgbClr val="465359"/>
    <a:srgbClr val="A5B592"/>
    <a:srgbClr val="CC33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3" autoAdjust="0"/>
    <p:restoredTop sz="96240" autoAdjust="0"/>
  </p:normalViewPr>
  <p:slideViewPr>
    <p:cSldViewPr snapToGrid="0">
      <p:cViewPr varScale="1">
        <p:scale>
          <a:sx n="110" d="100"/>
          <a:sy n="110" d="100"/>
        </p:scale>
        <p:origin x="17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78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4"/>
      </p:cViewPr>
      <p:guideLst/>
    </p:cSldViewPr>
  </p:notesViewPr>
  <p:gridSpacing cx="76200" cy="76200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225D5A-3A69-457C-B7D4-425712F5D4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AD4E0F-D5B9-4E85-A9F9-55FB534FCA93}">
  <ds:schemaRefs>
    <ds:schemaRef ds:uri="http://www.w3.org/XML/1998/namespace"/>
    <ds:schemaRef ds:uri="71af3243-3dd4-4a8d-8c0d-dd76da1f02a5"/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0E7F611-2872-4820-B95F-32B269E9A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7272</TotalTime>
  <Words>2949</Words>
  <Application>Microsoft Office PowerPoint</Application>
  <PresentationFormat>Widescreen</PresentationFormat>
  <Paragraphs>320</Paragraphs>
  <Slides>36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Courier New</vt:lpstr>
      <vt:lpstr>Trebuchet MS</vt:lpstr>
      <vt:lpstr>Wingdings</vt:lpstr>
      <vt:lpstr>Wingdings 2</vt:lpstr>
      <vt:lpstr>Wingdings 3</vt:lpstr>
      <vt:lpstr>Facet</vt:lpstr>
      <vt:lpstr>Hiring Documents &amp;  Internal Forms</vt:lpstr>
      <vt:lpstr>Documents/forms to be covered</vt:lpstr>
      <vt:lpstr>Emailing to the Casual Payment Center (CPC) </vt:lpstr>
      <vt:lpstr>Preparing AD OF-288 Electronic Payments</vt:lpstr>
      <vt:lpstr>FORM I-9:  What is the purpose?</vt:lpstr>
      <vt:lpstr>SECTION 1 FORM I-9</vt:lpstr>
      <vt:lpstr>List of acceptable documents</vt:lpstr>
      <vt:lpstr>Section 2 of the Form I-9 EMPLOYER OR Authorized representative review &amp; verification</vt:lpstr>
      <vt:lpstr>Section 2 of the Form I-9 (cont.) EMPLOYER OR Authorized representative review &amp; Verification</vt:lpstr>
      <vt:lpstr>Certification of Form I-9</vt:lpstr>
      <vt:lpstr>Single Resource Casual Hire Information Form This form sets the formal agreement between the Agency and the Casual/AD to ensure there is no misunderstanding. It establishes the authority to pay under the AD Pay Plan.  </vt:lpstr>
      <vt:lpstr>Incident Behavior Form</vt:lpstr>
      <vt:lpstr>2024  FORM W-4</vt:lpstr>
      <vt:lpstr>State Taxes</vt:lpstr>
      <vt:lpstr>Direct Deposit Form</vt:lpstr>
      <vt:lpstr>EFT Waiver</vt:lpstr>
      <vt:lpstr>Federal Employee Health Benefits Form</vt:lpstr>
      <vt:lpstr>FEDVIP Benefits</vt:lpstr>
      <vt:lpstr>ADDRESS CHANGE FORM</vt:lpstr>
      <vt:lpstr>EMPLOYMENT VERIFICATON REQUEST FORM</vt:lpstr>
      <vt:lpstr>ECI Request Form</vt:lpstr>
      <vt:lpstr>Guidance on how to complete  Time &amp; Attendance</vt:lpstr>
      <vt:lpstr>Approving Official Batch Memo</vt:lpstr>
      <vt:lpstr>Batch Memo Manifest</vt:lpstr>
      <vt:lpstr>Passenger/Cargo Manifest</vt:lpstr>
      <vt:lpstr>Travel Reimbursement Options on the  Batch Memo</vt:lpstr>
      <vt:lpstr>OF-288 Timesheet  BLM</vt:lpstr>
      <vt:lpstr>OF-288 Timesheet  BIA</vt:lpstr>
      <vt:lpstr>OF-288 Timesheet  NPS &amp; FWS</vt:lpstr>
      <vt:lpstr>Travel Worksheet  for a Crew</vt:lpstr>
      <vt:lpstr>Meal Equation</vt:lpstr>
      <vt:lpstr>Travel Worksheet  for a Single Casual</vt:lpstr>
      <vt:lpstr>Payroll Records Calendar Year</vt:lpstr>
      <vt:lpstr>Casual Pay Datamart  Report Request Form</vt:lpstr>
      <vt:lpstr>Datamart Report Request Examples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Hiring documents &amp; internal forms</dc:title>
  <dc:creator>Endicott, Rebecca L</dc:creator>
  <cp:lastModifiedBy>Hugi, Jenny R</cp:lastModifiedBy>
  <cp:revision>218</cp:revision>
  <dcterms:created xsi:type="dcterms:W3CDTF">2021-03-08T17:59:42Z</dcterms:created>
  <dcterms:modified xsi:type="dcterms:W3CDTF">2024-02-06T17:05:34Z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